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63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AIRPORT BLVD / 12TH ST
Intersection ID: 5162046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63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AIRPORT BLVD / 12TH ST
Intersection ID: 5162046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Airport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63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AIRPORT BLVD / 12TH ST
Intersection ID: 5162046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63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AIRPORT BLVD / 12TH ST
Intersection ID: 5162046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